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2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CC6D0-0773-406E-B470-D4D2F0C8CF2D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0EB4D-596B-4578-B571-2EC783F81A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194-7D26-4BEC-BC8C-7B06C4FA2B1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C8EF-ACC9-4D47-A5D7-390FD025E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194-7D26-4BEC-BC8C-7B06C4FA2B1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C8EF-ACC9-4D47-A5D7-390FD025E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194-7D26-4BEC-BC8C-7B06C4FA2B1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C8EF-ACC9-4D47-A5D7-390FD025E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194-7D26-4BEC-BC8C-7B06C4FA2B1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C8EF-ACC9-4D47-A5D7-390FD025E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194-7D26-4BEC-BC8C-7B06C4FA2B1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C8EF-ACC9-4D47-A5D7-390FD025E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194-7D26-4BEC-BC8C-7B06C4FA2B1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C8EF-ACC9-4D47-A5D7-390FD025E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194-7D26-4BEC-BC8C-7B06C4FA2B1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C8EF-ACC9-4D47-A5D7-390FD025E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194-7D26-4BEC-BC8C-7B06C4FA2B1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C8EF-ACC9-4D47-A5D7-390FD025E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194-7D26-4BEC-BC8C-7B06C4FA2B1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C8EF-ACC9-4D47-A5D7-390FD025E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194-7D26-4BEC-BC8C-7B06C4FA2B1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C8EF-ACC9-4D47-A5D7-390FD025E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194-7D26-4BEC-BC8C-7B06C4FA2B1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C8EF-ACC9-4D47-A5D7-390FD025E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4D194-7D26-4BEC-BC8C-7B06C4FA2B1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EC8EF-ACC9-4D47-A5D7-390FD025ED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0"/>
            <a:ext cx="861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PHÒNG GIÁO DỤC VÀ ĐÀO TẠO QUẬN LONG BIÊN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TRƯỜNG MẦM NON GIA THƯỢNG</a:t>
            </a:r>
          </a:p>
        </p:txBody>
      </p:sp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1676400" y="3429000"/>
            <a:ext cx="532765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Nhận biết tập nói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447800" y="4495800"/>
            <a:ext cx="6096000" cy="2405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Chủ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đề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Rau, </a:t>
            </a:r>
            <a:r>
              <a:rPr lang="en-US" dirty="0" err="1" smtClean="0">
                <a:solidFill>
                  <a:srgbClr val="FF0000"/>
                </a:solidFill>
              </a:rPr>
              <a:t>Củ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Qủa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những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bông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hoa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đẹp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Đề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tài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NBTN: </a:t>
            </a:r>
            <a:r>
              <a:rPr lang="en-US" dirty="0" err="1" smtClean="0">
                <a:solidFill>
                  <a:srgbClr val="FF0000"/>
                </a:solidFill>
              </a:rPr>
              <a:t>Qủa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dưa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hấu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Qủa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chuối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Lứa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tuổi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Nhà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trẻ</a:t>
            </a:r>
            <a:r>
              <a:rPr lang="en-US" dirty="0">
                <a:solidFill>
                  <a:srgbClr val="FF0000"/>
                </a:solidFill>
              </a:rPr>
              <a:t> ( 24- 36 </a:t>
            </a:r>
            <a:r>
              <a:rPr lang="en-US" dirty="0" err="1">
                <a:solidFill>
                  <a:srgbClr val="FF0000"/>
                </a:solidFill>
              </a:rPr>
              <a:t>Tháng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Giáo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viên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Nguyễn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Thị</a:t>
            </a:r>
            <a:r>
              <a:rPr lang="en-US" dirty="0">
                <a:solidFill>
                  <a:srgbClr val="FF0000"/>
                </a:solidFill>
              </a:rPr>
              <a:t> Dung</a:t>
            </a: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>
                <a:solidFill>
                  <a:srgbClr val="FF0000"/>
                </a:solidFill>
              </a:rPr>
              <a:t>            </a:t>
            </a:r>
            <a:r>
              <a:rPr lang="en-US" dirty="0" err="1">
                <a:solidFill>
                  <a:srgbClr val="FF0000"/>
                </a:solidFill>
              </a:rPr>
              <a:t>Năm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: 2017- 2018	</a:t>
            </a:r>
          </a:p>
        </p:txBody>
      </p:sp>
      <p:pic>
        <p:nvPicPr>
          <p:cNvPr id="2053" name="Picture 4" descr="LOGO MNG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295400"/>
            <a:ext cx="2514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2438400"/>
            <a:ext cx="5943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/>
              <a:t>Đã từng phiêu bạt đảo </a:t>
            </a:r>
            <a:r>
              <a:rPr lang="vi-VN" sz="2800" dirty="0" smtClean="0"/>
              <a:t>xa</a:t>
            </a:r>
            <a:r>
              <a:rPr lang="en-US" sz="2800" dirty="0" smtClean="0"/>
              <a:t>.</a:t>
            </a:r>
            <a:r>
              <a:rPr lang="vi-VN" sz="2800" dirty="0" smtClean="0"/>
              <a:t> </a:t>
            </a:r>
            <a:r>
              <a:rPr lang="vi-VN" sz="2800" dirty="0"/>
              <a:t>Trong là ruột đỏ, ngoài là </a:t>
            </a:r>
            <a:r>
              <a:rPr lang="vi-VN" sz="2800" dirty="0" smtClean="0"/>
              <a:t>vỏ </a:t>
            </a:r>
            <a:r>
              <a:rPr lang="vi-VN" sz="2800" dirty="0"/>
              <a:t>xanh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( </a:t>
            </a:r>
            <a:r>
              <a:rPr lang="vi-VN" sz="2800" dirty="0" smtClean="0"/>
              <a:t> </a:t>
            </a:r>
            <a:r>
              <a:rPr lang="vi-VN" sz="2800" dirty="0"/>
              <a:t>Là quả gì</a:t>
            </a:r>
            <a:r>
              <a:rPr lang="vi-VN" sz="2800" dirty="0" smtClean="0"/>
              <a:t>?</a:t>
            </a:r>
            <a:r>
              <a:rPr lang="en-US" sz="2800" dirty="0" smtClean="0"/>
              <a:t>)</a:t>
            </a:r>
            <a:endParaRPr lang="vi-VN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1219200"/>
            <a:ext cx="1936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Câu</a:t>
            </a:r>
            <a:r>
              <a:rPr lang="en-US" sz="4800" dirty="0" smtClean="0"/>
              <a:t> </a:t>
            </a:r>
            <a:r>
              <a:rPr lang="en-US" sz="4800" dirty="0" err="1" smtClean="0"/>
              <a:t>đố</a:t>
            </a: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05200" y="5867400"/>
            <a:ext cx="29290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Qủa</a:t>
            </a:r>
            <a:r>
              <a:rPr lang="en-US" sz="4000" dirty="0" smtClean="0"/>
              <a:t> </a:t>
            </a:r>
            <a:r>
              <a:rPr lang="en-US" sz="4000" dirty="0" err="1" smtClean="0"/>
              <a:t>Dưa</a:t>
            </a:r>
            <a:r>
              <a:rPr lang="en-US" sz="4000" dirty="0" smtClean="0"/>
              <a:t> </a:t>
            </a:r>
            <a:r>
              <a:rPr lang="en-US" sz="4000" dirty="0" err="1" smtClean="0"/>
              <a:t>hấu</a:t>
            </a:r>
            <a:endParaRPr lang="en-US" sz="4000" dirty="0"/>
          </a:p>
        </p:txBody>
      </p:sp>
      <p:pic>
        <p:nvPicPr>
          <p:cNvPr id="4" name="Picture 3" descr="qua-dua-ha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0" y="1295400"/>
            <a:ext cx="6134100" cy="403383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-qua-dua-ha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64814"/>
            <a:ext cx="9144000" cy="69228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609600"/>
            <a:ext cx="515076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/>
              <a:t>Khi trẻ đều mặc áo </a:t>
            </a:r>
            <a:r>
              <a:rPr lang="vi-VN" sz="2000" dirty="0" smtClean="0"/>
              <a:t>xanh</a:t>
            </a:r>
            <a:endParaRPr lang="en-US" sz="2000" dirty="0" smtClean="0"/>
          </a:p>
          <a:p>
            <a:r>
              <a:rPr lang="vi-VN" sz="2000" dirty="0" smtClean="0"/>
              <a:t> </a:t>
            </a:r>
            <a:r>
              <a:rPr lang="vi-VN" sz="2000" dirty="0"/>
              <a:t>Tới khi già cả anh ta áo vàng</a:t>
            </a:r>
            <a:r>
              <a:rPr lang="vi-VN" sz="2000" dirty="0" smtClean="0"/>
              <a:t>,</a:t>
            </a:r>
            <a:endParaRPr lang="en-US" sz="2000" dirty="0" smtClean="0"/>
          </a:p>
          <a:p>
            <a:r>
              <a:rPr lang="vi-VN" sz="2000" dirty="0" smtClean="0"/>
              <a:t> </a:t>
            </a:r>
            <a:r>
              <a:rPr lang="vi-VN" sz="2000" dirty="0"/>
              <a:t>Da anh trăng trắng mịn màng, </a:t>
            </a:r>
            <a:endParaRPr lang="en-US" sz="2000" dirty="0" smtClean="0"/>
          </a:p>
          <a:p>
            <a:r>
              <a:rPr lang="vi-VN" sz="2000" dirty="0" smtClean="0"/>
              <a:t>Xếp </a:t>
            </a:r>
            <a:r>
              <a:rPr lang="vi-VN" sz="2000" dirty="0"/>
              <a:t>chung một chỗ thuận hòa thân thương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(</a:t>
            </a:r>
            <a:r>
              <a:rPr lang="vi-VN" sz="2000" dirty="0" smtClean="0"/>
              <a:t>- </a:t>
            </a:r>
            <a:r>
              <a:rPr lang="vi-VN" sz="2000" dirty="0"/>
              <a:t>Là quả gì</a:t>
            </a:r>
            <a:r>
              <a:rPr lang="vi-VN" sz="2000" dirty="0" smtClean="0"/>
              <a:t>?</a:t>
            </a:r>
            <a:r>
              <a:rPr lang="en-US" sz="2000" dirty="0" smtClean="0"/>
              <a:t>)</a:t>
            </a:r>
            <a:endParaRPr lang="vi-V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6273225"/>
            <a:ext cx="1930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Qủa</a:t>
            </a:r>
            <a:r>
              <a:rPr lang="en-US" sz="3200" dirty="0" smtClean="0"/>
              <a:t> </a:t>
            </a:r>
            <a:r>
              <a:rPr lang="en-US" sz="3200" dirty="0" err="1" smtClean="0"/>
              <a:t>Chuối</a:t>
            </a:r>
            <a:endParaRPr lang="en-US" sz="3200" dirty="0"/>
          </a:p>
        </p:txBody>
      </p:sp>
      <p:pic>
        <p:nvPicPr>
          <p:cNvPr id="8" name="Picture 7" descr="chuoi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1" y="2438400"/>
            <a:ext cx="5029199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nh-anh-qua-chuoi-2054_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609600"/>
            <a:ext cx="62484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914400"/>
            <a:ext cx="23551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So </a:t>
            </a:r>
            <a:r>
              <a:rPr lang="en-US" sz="5400" dirty="0" err="1" smtClean="0"/>
              <a:t>sánh</a:t>
            </a:r>
            <a:endParaRPr lang="en-US" sz="5400" dirty="0"/>
          </a:p>
        </p:txBody>
      </p:sp>
      <p:pic>
        <p:nvPicPr>
          <p:cNvPr id="3" name="Picture 2" descr="a-141502614446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1395" y="3124201"/>
            <a:ext cx="4662606" cy="3733800"/>
          </a:xfrm>
          <a:prstGeom prst="rect">
            <a:avLst/>
          </a:prstGeom>
        </p:spPr>
      </p:pic>
      <p:pic>
        <p:nvPicPr>
          <p:cNvPr id="4" name="Picture 3" descr="ta-qua-dua-ha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3124200"/>
            <a:ext cx="4495799" cy="3733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126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Welcome</cp:lastModifiedBy>
  <cp:revision>5</cp:revision>
  <dcterms:created xsi:type="dcterms:W3CDTF">2018-01-30T02:51:32Z</dcterms:created>
  <dcterms:modified xsi:type="dcterms:W3CDTF">2018-01-30T03:29:05Z</dcterms:modified>
</cp:coreProperties>
</file>